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7"/>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3" r:id="rId41"/>
    <p:sldId id="354" r:id="rId42"/>
    <p:sldId id="355" r:id="rId43"/>
    <p:sldId id="356" r:id="rId44"/>
    <p:sldId id="357" r:id="rId45"/>
    <p:sldId id="358" r:id="rId46"/>
    <p:sldId id="348" r:id="rId47"/>
    <p:sldId id="263" r:id="rId48"/>
    <p:sldId id="363" r:id="rId49"/>
    <p:sldId id="362" r:id="rId50"/>
    <p:sldId id="364"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7640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599934" y="5716831"/>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384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33819</TotalTime>
  <Words>3307</Words>
  <Application>Microsoft Macintosh PowerPoint</Application>
  <PresentationFormat>Widescreen</PresentationFormat>
  <Paragraphs>379</Paragraphs>
  <Slides>75</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PowerPoint Presentation</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354</cp:revision>
  <cp:lastPrinted>2023-11-09T17:17:22Z</cp:lastPrinted>
  <dcterms:created xsi:type="dcterms:W3CDTF">2023-09-18T08:47:09Z</dcterms:created>
  <dcterms:modified xsi:type="dcterms:W3CDTF">2023-11-10T07:03:45Z</dcterms:modified>
</cp:coreProperties>
</file>